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0" r:id="rId4"/>
    <p:sldId id="1022" r:id="rId5"/>
    <p:sldId id="1011" r:id="rId6"/>
    <p:sldId id="1023" r:id="rId7"/>
    <p:sldId id="1012" r:id="rId8"/>
    <p:sldId id="1018" r:id="rId9"/>
    <p:sldId id="1025" r:id="rId10"/>
    <p:sldId id="1013" r:id="rId11"/>
    <p:sldId id="1019" r:id="rId12"/>
    <p:sldId id="1020" r:id="rId13"/>
    <p:sldId id="1016" r:id="rId14"/>
    <p:sldId id="1021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  Helping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国家家电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以旧换新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补贴政策下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商场大力宣传智能家电。阅读宣传海报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90" y="1583426"/>
            <a:ext cx="3024336" cy="41921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89992"/>
              </p:ext>
            </p:extLst>
          </p:nvPr>
        </p:nvGraphicFramePr>
        <p:xfrm>
          <a:off x="442086" y="2708920"/>
          <a:ext cx="11422372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5725128">
                  <a:extLst>
                    <a:ext uri="{9D8B030D-6E8A-4147-A177-3AD203B41FA5}">
                      <a16:colId xmlns:a16="http://schemas.microsoft.com/office/drawing/2014/main" val="3207193995"/>
                    </a:ext>
                  </a:extLst>
                </a:gridCol>
                <a:gridCol w="5697244">
                  <a:extLst>
                    <a:ext uri="{9D8B030D-6E8A-4147-A177-3AD203B41FA5}">
                      <a16:colId xmlns:a16="http://schemas.microsoft.com/office/drawing/2014/main" val="953399634"/>
                    </a:ext>
                  </a:extLst>
                </a:gridCol>
              </a:tblGrid>
              <a:tr h="20221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Smart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智能的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Cleaner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 of endless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厌倦了无尽的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sweeping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can clean the floor all by itself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它自己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just need to turn it on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打开它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it can move around the room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Smart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Machine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93154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 technology do the dirty work for you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 smart washing machine can senses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识别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 and selects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选择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best setting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设置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make sure clothes stay fresh and clean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8381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451546"/>
              </p:ext>
            </p:extLst>
          </p:nvPr>
        </p:nvGraphicFramePr>
        <p:xfrm>
          <a:off x="406574" y="1316712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400600">
                  <a:extLst>
                    <a:ext uri="{9D8B030D-6E8A-4147-A177-3AD203B41FA5}">
                      <a16:colId xmlns:a16="http://schemas.microsoft.com/office/drawing/2014/main" val="1718028445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3270758245"/>
                    </a:ext>
                  </a:extLst>
                </a:gridCol>
              </a:tblGrid>
              <a:tr h="3024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Dishwasher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 of washing dishes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high-tech dishwasher can solve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do the washing for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button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按按钮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enjoy your life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Smart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Conditioner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93154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perfect comfort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完美的舒适感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a smart air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conditioner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control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控制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with your phone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手机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 your voice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声音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Smart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living,great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feeling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294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464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（一）阅读宣传海报，将家电与功能匹配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40a.jpg" descr="id:21474924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493663"/>
            <a:ext cx="1803724" cy="1078220"/>
          </a:xfrm>
          <a:prstGeom prst="rect">
            <a:avLst/>
          </a:prstGeom>
        </p:spPr>
      </p:pic>
      <p:pic>
        <p:nvPicPr>
          <p:cNvPr id="4" name="qtf140b.jpg" descr="id:21474924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014" y="1419440"/>
            <a:ext cx="1080120" cy="1196833"/>
          </a:xfrm>
          <a:prstGeom prst="rect">
            <a:avLst/>
          </a:prstGeom>
        </p:spPr>
      </p:pic>
      <p:pic>
        <p:nvPicPr>
          <p:cNvPr id="5" name="qtf140c.jpg" descr="id:21474924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1443157"/>
            <a:ext cx="2160240" cy="1164238"/>
          </a:xfrm>
          <a:prstGeom prst="rect">
            <a:avLst/>
          </a:prstGeom>
        </p:spPr>
      </p:pic>
      <p:pic>
        <p:nvPicPr>
          <p:cNvPr id="6" name="qtf140d.jpg" descr="id:21474924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39622" y="1378418"/>
            <a:ext cx="1440160" cy="124961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982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83957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clothes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Regulate the temperature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调节温度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7574" y="29507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9886" y="35892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9886" y="42368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9886" y="48810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3477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扫地机器人能够清洁地板，洗衣机能够洗衣服，洗碗机能洗碗，空调能调节温度。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5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（二）根据宣传海报，判断句子正（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Robot Cleaner can clean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Washing Machine can sense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control the Smart Air Conditioner by using your voice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82638" y="149311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机器人只能清洁地板，不能洗碗，故填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9730" y="330391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smart washing machine can sense clothes...”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6428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control it with your phone or your voice.”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指前文提到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 air conditioner,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548" y="27817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0600" y="40482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实际情况，回答问题。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 smart home appliances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你认为智能家电如何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902127"/>
            <a:ext cx="3888432" cy="45855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25649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smart home appliances are so cool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46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132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86995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7658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sweep the floor every morning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365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many chores to do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0316" y="46346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hands are dirty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and wash them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1618" y="57147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read this book again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982638" y="19402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0630" y="30434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64166" y="41566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10630" y="52657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398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二、将英文释义与单词匹配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use it to hold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it needs to be washed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382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062758" y="1628800"/>
            <a:ext cx="806489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46793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919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）可以用来盛食物，故选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47669" y="48939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hard.”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意思是不难，故选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1489" y="43782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3691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it twice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person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help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807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062758" y="1071320"/>
            <a:ext cx="806489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4166" y="19630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长时间工作后会感到累（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3747" y="3225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70754" y="37676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再一次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it twice.”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意味着再做一次，故选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70215" y="50851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帮助别人的人就是帮手（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4092" y="45018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858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 can do chores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25021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 can’t do chores well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82774" y="3264141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的句子变否定句时，直接在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not,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可缩写为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4069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 room is tidy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514014" y="43808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 room tidy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4666" y="50917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动词的句子变一般疑问句时，把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动词提到句首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3517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 the eggs and cut the grass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.</a:t>
            </a:r>
          </a:p>
          <a:p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23762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2382" y="30826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做的事情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提问用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引导的特殊疑问句，主语是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68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一家生活在农场上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打算制作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记录他们的一天。选出与句子相符的图片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941630"/>
            <a:ext cx="3163416" cy="408016"/>
          </a:xfrm>
          <a:prstGeom prst="rect">
            <a:avLst/>
          </a:prstGeom>
        </p:spPr>
      </p:pic>
      <p:pic>
        <p:nvPicPr>
          <p:cNvPr id="6" name="qtf135a.jpg" descr="id:21474923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132856"/>
            <a:ext cx="1767005" cy="1266316"/>
          </a:xfrm>
          <a:prstGeom prst="rect">
            <a:avLst/>
          </a:prstGeom>
        </p:spPr>
      </p:pic>
      <p:pic>
        <p:nvPicPr>
          <p:cNvPr id="7" name="qtf135b.jpg" descr="id:21474923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9718" y="2090676"/>
            <a:ext cx="1569424" cy="1266316"/>
          </a:xfrm>
          <a:prstGeom prst="rect">
            <a:avLst/>
          </a:prstGeom>
        </p:spPr>
      </p:pic>
      <p:pic>
        <p:nvPicPr>
          <p:cNvPr id="8" name="qtf135c.jpg" descr="id:21474924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720984" y="2132856"/>
            <a:ext cx="1606470" cy="1266316"/>
          </a:xfrm>
          <a:prstGeom prst="rect">
            <a:avLst/>
          </a:prstGeom>
        </p:spPr>
      </p:pic>
      <p:pic>
        <p:nvPicPr>
          <p:cNvPr id="9" name="qtf135d.jpg" descr="id:21474924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263558" y="2204864"/>
            <a:ext cx="1504312" cy="1266316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Blake goes to the barn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谷仓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feeds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important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their family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36883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8876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描述了喂牛（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cows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）的场景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Blake wants to collect the eggs to make yummy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their daughter Lucy waters the vegetables and flowers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35a.jpg" descr="id:21474923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022908"/>
            <a:ext cx="1767005" cy="1266316"/>
          </a:xfrm>
          <a:prstGeom prst="rect">
            <a:avLst/>
          </a:prstGeom>
        </p:spPr>
      </p:pic>
      <p:pic>
        <p:nvPicPr>
          <p:cNvPr id="4" name="qtf135b.jpg" descr="id:21474923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9718" y="980728"/>
            <a:ext cx="1569424" cy="1266316"/>
          </a:xfrm>
          <a:prstGeom prst="rect">
            <a:avLst/>
          </a:prstGeom>
        </p:spPr>
      </p:pic>
      <p:pic>
        <p:nvPicPr>
          <p:cNvPr id="5" name="qtf135c.jpg" descr="id:21474924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20984" y="1022908"/>
            <a:ext cx="1606470" cy="1266316"/>
          </a:xfrm>
          <a:prstGeom prst="rect">
            <a:avLst/>
          </a:prstGeom>
        </p:spPr>
      </p:pic>
      <p:pic>
        <p:nvPicPr>
          <p:cNvPr id="6" name="qtf135d.jpg" descr="id:21474924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63558" y="1094916"/>
            <a:ext cx="1504312" cy="126631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6288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044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此处描述了在鸡窝捡鸡蛋（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 the eggs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）的场景。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8843" y="25502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3558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描述了浇水（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）的场景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2252" y="38209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06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355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 the dishes and clean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together and feel very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35a.jpg" descr="id:21474923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165576"/>
            <a:ext cx="1767005" cy="1266316"/>
          </a:xfrm>
          <a:prstGeom prst="rect">
            <a:avLst/>
          </a:prstGeom>
        </p:spPr>
      </p:pic>
      <p:pic>
        <p:nvPicPr>
          <p:cNvPr id="4" name="qtf135b.jpg" descr="id:21474923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9718" y="1123396"/>
            <a:ext cx="1569424" cy="1266316"/>
          </a:xfrm>
          <a:prstGeom prst="rect">
            <a:avLst/>
          </a:prstGeom>
        </p:spPr>
      </p:pic>
      <p:pic>
        <p:nvPicPr>
          <p:cNvPr id="5" name="qtf135c.jpg" descr="id:21474924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20984" y="1165576"/>
            <a:ext cx="1606470" cy="1266316"/>
          </a:xfrm>
          <a:prstGeom prst="rect">
            <a:avLst/>
          </a:prstGeom>
        </p:spPr>
      </p:pic>
      <p:pic>
        <p:nvPicPr>
          <p:cNvPr id="6" name="qtf135d.jpg" descr="id:21474924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63558" y="1237584"/>
            <a:ext cx="1504312" cy="126631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7714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26826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描述了洗碗和擦桌子（</a:t>
            </a:r>
            <a:r>
              <a:rPr lang="en-US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 and clean the table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）的场景</a:t>
            </a:r>
            <a:r>
              <a:rPr lang="zh-CN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6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6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731</Words>
  <Application>Microsoft Office PowerPoint</Application>
  <PresentationFormat>自定义</PresentationFormat>
  <Paragraphs>111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2025-06-23T08:16:01Z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